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F366-D270-4259-8C51-193874E189A0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Отчет об исполнении бюджета Чазевского сельского поселения за </a:t>
            </a:r>
            <a:r>
              <a:rPr lang="ru-RU" b="1" dirty="0" smtClean="0">
                <a:solidFill>
                  <a:srgbClr val="00B050"/>
                </a:solidFill>
              </a:rPr>
              <a:t>2019г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Уточненный бюджет Чазевского сельского поселения  за </a:t>
            </a:r>
            <a:r>
              <a:rPr lang="ru-RU" dirty="0" smtClean="0"/>
              <a:t>2019 </a:t>
            </a:r>
            <a:r>
              <a:rPr lang="ru-RU" dirty="0" smtClean="0"/>
              <a:t>год по доходам исполнен в сумме </a:t>
            </a:r>
            <a:r>
              <a:rPr lang="ru-RU" dirty="0" smtClean="0"/>
              <a:t>10449,87тыс</a:t>
            </a:r>
            <a:r>
              <a:rPr lang="ru-RU" dirty="0" smtClean="0"/>
              <a:t>. рублей или на </a:t>
            </a:r>
            <a:r>
              <a:rPr lang="ru-RU" dirty="0" smtClean="0"/>
              <a:t>99,88%. </a:t>
            </a:r>
            <a:r>
              <a:rPr lang="ru-RU" dirty="0" smtClean="0"/>
              <a:t>Плановые назначения по налоговым и неналоговым доходам исполнены на </a:t>
            </a:r>
            <a:r>
              <a:rPr lang="ru-RU" dirty="0" smtClean="0"/>
              <a:t>100,06 </a:t>
            </a:r>
            <a:r>
              <a:rPr lang="ru-RU" dirty="0" smtClean="0"/>
              <a:t>%.</a:t>
            </a:r>
          </a:p>
          <a:p>
            <a:r>
              <a:rPr lang="ru-RU" dirty="0" smtClean="0"/>
              <a:t>Налоговые и неналоговые доходы бюджета Чазевского сельского поселения  составили в сумме </a:t>
            </a:r>
            <a:r>
              <a:rPr lang="ru-RU" dirty="0" smtClean="0"/>
              <a:t>2031,89 тыс</a:t>
            </a:r>
            <a:r>
              <a:rPr lang="ru-RU" dirty="0" smtClean="0"/>
              <a:t>. рублей, что на </a:t>
            </a:r>
            <a:r>
              <a:rPr lang="ru-RU" dirty="0" smtClean="0"/>
              <a:t>1,2 </a:t>
            </a:r>
            <a:r>
              <a:rPr lang="ru-RU" dirty="0" smtClean="0"/>
              <a:t>тыс. рублей больше плановых назначений. </a:t>
            </a:r>
          </a:p>
          <a:p>
            <a:r>
              <a:rPr lang="ru-RU" dirty="0" smtClean="0"/>
              <a:t>По сравнению с предыдущим годом объем налоговых и неналоговых доходов </a:t>
            </a:r>
            <a:r>
              <a:rPr lang="ru-RU" dirty="0" smtClean="0"/>
              <a:t>уменьшился на 402,49 тыс</a:t>
            </a:r>
            <a:r>
              <a:rPr lang="ru-RU" dirty="0" smtClean="0"/>
              <a:t>. рублей.</a:t>
            </a:r>
          </a:p>
          <a:p>
            <a:r>
              <a:rPr lang="ru-RU" dirty="0" smtClean="0"/>
              <a:t>Объем безвозмездных поступлений за </a:t>
            </a:r>
            <a:r>
              <a:rPr lang="ru-RU" dirty="0" smtClean="0"/>
              <a:t>2019 </a:t>
            </a:r>
            <a:r>
              <a:rPr lang="ru-RU" dirty="0" smtClean="0"/>
              <a:t>год составил в сумме </a:t>
            </a:r>
            <a:r>
              <a:rPr lang="ru-RU" dirty="0" smtClean="0"/>
              <a:t>8417,58 тыс</a:t>
            </a:r>
            <a:r>
              <a:rPr lang="ru-RU" dirty="0" smtClean="0"/>
              <a:t>. рублей. Уточненные плановые назначения исполнены на </a:t>
            </a:r>
            <a:r>
              <a:rPr lang="ru-RU" dirty="0" smtClean="0"/>
              <a:t>99,84%.</a:t>
            </a:r>
            <a:endParaRPr lang="ru-RU" dirty="0" smtClean="0"/>
          </a:p>
          <a:p>
            <a:r>
              <a:rPr lang="ru-RU" dirty="0" smtClean="0"/>
              <a:t>Доля безвозмездных поступлений в общем объеме доходов бюджета поселения </a:t>
            </a:r>
            <a:r>
              <a:rPr lang="ru-RU" dirty="0" smtClean="0"/>
              <a:t>увеличилась с 77,2% </a:t>
            </a:r>
            <a:r>
              <a:rPr lang="ru-RU" dirty="0" smtClean="0"/>
              <a:t>в </a:t>
            </a:r>
            <a:r>
              <a:rPr lang="ru-RU" dirty="0" smtClean="0"/>
              <a:t>2018 </a:t>
            </a:r>
            <a:r>
              <a:rPr lang="ru-RU" dirty="0" smtClean="0"/>
              <a:t>году до </a:t>
            </a:r>
            <a:r>
              <a:rPr lang="ru-RU" dirty="0" smtClean="0"/>
              <a:t>80,56% </a:t>
            </a:r>
            <a:r>
              <a:rPr lang="ru-RU" dirty="0" smtClean="0"/>
              <a:t>в </a:t>
            </a:r>
            <a:r>
              <a:rPr lang="ru-RU" dirty="0" smtClean="0"/>
              <a:t>2019 </a:t>
            </a:r>
            <a:r>
              <a:rPr lang="ru-RU" dirty="0" smtClean="0"/>
              <a:t>году.</a:t>
            </a:r>
          </a:p>
          <a:p>
            <a:r>
              <a:rPr lang="ru-RU" dirty="0" smtClean="0"/>
              <a:t>Общий объем доходов бюджета Чазевского сельского поселения  за </a:t>
            </a:r>
            <a:r>
              <a:rPr lang="ru-RU" dirty="0" smtClean="0"/>
              <a:t>2019 </a:t>
            </a:r>
            <a:r>
              <a:rPr lang="ru-RU" dirty="0" smtClean="0"/>
              <a:t>год </a:t>
            </a:r>
            <a:r>
              <a:rPr lang="ru-RU" dirty="0" smtClean="0"/>
              <a:t>уменьшился по </a:t>
            </a:r>
            <a:r>
              <a:rPr lang="ru-RU" dirty="0" smtClean="0"/>
              <a:t>отношению к </a:t>
            </a:r>
            <a:r>
              <a:rPr lang="ru-RU" dirty="0" smtClean="0"/>
              <a:t>2018 </a:t>
            </a:r>
            <a:r>
              <a:rPr lang="ru-RU" dirty="0" smtClean="0"/>
              <a:t>году на </a:t>
            </a:r>
            <a:r>
              <a:rPr lang="ru-RU" dirty="0" smtClean="0"/>
              <a:t>227,81 </a:t>
            </a:r>
            <a:r>
              <a:rPr lang="ru-RU" dirty="0" smtClean="0"/>
              <a:t>тыс. рублей за счет </a:t>
            </a:r>
            <a:r>
              <a:rPr lang="ru-RU" dirty="0" smtClean="0"/>
              <a:t>уменьшения собственных </a:t>
            </a:r>
            <a:r>
              <a:rPr lang="ru-RU" dirty="0" smtClean="0"/>
              <a:t>доходов.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Исполнение бюджета Чазевского сельского поселения  за </a:t>
            </a:r>
            <a:r>
              <a:rPr lang="ru-RU" sz="3200" b="1" dirty="0" smtClean="0">
                <a:solidFill>
                  <a:srgbClr val="FF0000"/>
                </a:solidFill>
              </a:rPr>
              <a:t>2019 </a:t>
            </a:r>
            <a:r>
              <a:rPr lang="ru-RU" sz="3200" b="1" dirty="0" smtClean="0">
                <a:solidFill>
                  <a:srgbClr val="FF0000"/>
                </a:solidFill>
              </a:rPr>
              <a:t>год по доходам </a:t>
            </a:r>
            <a:r>
              <a:rPr lang="ru-RU" sz="1600" b="1" dirty="0" smtClean="0">
                <a:solidFill>
                  <a:srgbClr val="FF0000"/>
                </a:solidFill>
              </a:rPr>
              <a:t>(тыс.руб.)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доход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92845"/>
            <a:ext cx="7429552" cy="53463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Исполнение бюджета Чазевского сельского поселения  за </a:t>
            </a:r>
            <a:r>
              <a:rPr lang="ru-RU" sz="3200" b="1" dirty="0" smtClean="0">
                <a:solidFill>
                  <a:srgbClr val="C00000"/>
                </a:solidFill>
              </a:rPr>
              <a:t>2019 </a:t>
            </a:r>
            <a:r>
              <a:rPr lang="ru-RU" sz="3200" b="1" dirty="0" smtClean="0">
                <a:solidFill>
                  <a:srgbClr val="C00000"/>
                </a:solidFill>
              </a:rPr>
              <a:t>год по расходам </a:t>
            </a:r>
            <a:r>
              <a:rPr lang="ru-RU" sz="1400" b="1" dirty="0" smtClean="0">
                <a:solidFill>
                  <a:srgbClr val="C00000"/>
                </a:solidFill>
              </a:rPr>
              <a:t>(тыс.руб.)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D:\Пользователи\FIN\Документы\Совет депутатов\БЮДЖЕТ\бюджет 2018\отчет об исполнении\расхо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" y="1414463"/>
            <a:ext cx="7840663" cy="402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181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об исполнении бюджета Чазевского сельского поселения за 2019г.</vt:lpstr>
      <vt:lpstr>Слайд 2</vt:lpstr>
      <vt:lpstr>Исполнение бюджета Чазевского сельского поселения  за 2019 год по доходам (тыс.руб.)</vt:lpstr>
      <vt:lpstr>Исполнение бюджета Чазевского сельского поселения  за 2019 год по расходам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Чазевского сельского поселения на 2016-2018гг.</dc:title>
  <dc:creator>FIN</dc:creator>
  <cp:lastModifiedBy>FIN</cp:lastModifiedBy>
  <cp:revision>13</cp:revision>
  <dcterms:created xsi:type="dcterms:W3CDTF">2017-04-05T07:53:42Z</dcterms:created>
  <dcterms:modified xsi:type="dcterms:W3CDTF">2020-02-20T11:57:55Z</dcterms:modified>
</cp:coreProperties>
</file>