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F366-D270-4259-8C51-193874E189A0}" type="datetimeFigureOut">
              <a:rPr lang="ru-RU" smtClean="0"/>
              <a:pPr/>
              <a:t>15.11.2019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Отчет об исполнении бюджета Чазевского сельского поселения за </a:t>
            </a:r>
            <a:r>
              <a:rPr lang="ru-RU" b="1" dirty="0" smtClean="0">
                <a:solidFill>
                  <a:srgbClr val="00B050"/>
                </a:solidFill>
              </a:rPr>
              <a:t>2018г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Утвержден решением Совета депутатов Чазевского сельского поселения от </a:t>
            </a:r>
            <a:r>
              <a:rPr lang="ru-RU" dirty="0" smtClean="0"/>
              <a:t>06</a:t>
            </a:r>
            <a:r>
              <a:rPr lang="ru-RU" dirty="0" smtClean="0"/>
              <a:t>.06.2019г</a:t>
            </a:r>
            <a:r>
              <a:rPr lang="ru-RU" dirty="0" smtClean="0"/>
              <a:t>. </a:t>
            </a:r>
            <a:r>
              <a:rPr lang="ru-RU" dirty="0" smtClean="0"/>
              <a:t>№18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Уточненный бюджет Чазевского сельского поселения  за </a:t>
            </a:r>
            <a:r>
              <a:rPr lang="ru-RU" dirty="0" smtClean="0"/>
              <a:t>2018 </a:t>
            </a:r>
            <a:r>
              <a:rPr lang="ru-RU" dirty="0" smtClean="0"/>
              <a:t>год по доходам исполнен в сумме </a:t>
            </a:r>
            <a:r>
              <a:rPr lang="ru-RU" dirty="0" smtClean="0"/>
              <a:t>10677,28тыс</a:t>
            </a:r>
            <a:r>
              <a:rPr lang="ru-RU" dirty="0" smtClean="0"/>
              <a:t>. рублей или на </a:t>
            </a:r>
            <a:r>
              <a:rPr lang="ru-RU" dirty="0" smtClean="0"/>
              <a:t>100,63 </a:t>
            </a:r>
            <a:r>
              <a:rPr lang="ru-RU" dirty="0" smtClean="0"/>
              <a:t>%. Плановые назначения по налоговым и неналоговым доходам исполнены на </a:t>
            </a:r>
            <a:r>
              <a:rPr lang="ru-RU" dirty="0" smtClean="0"/>
              <a:t>102,80 </a:t>
            </a:r>
            <a:r>
              <a:rPr lang="ru-RU" dirty="0" smtClean="0"/>
              <a:t>%.</a:t>
            </a:r>
          </a:p>
          <a:p>
            <a:r>
              <a:rPr lang="ru-RU" dirty="0" smtClean="0"/>
              <a:t>Налоговые и неналоговые доходы бюджета Чазевского сельского поселения  составили в сумме </a:t>
            </a:r>
            <a:r>
              <a:rPr lang="ru-RU" dirty="0" smtClean="0"/>
              <a:t>2434,38тыс</a:t>
            </a:r>
            <a:r>
              <a:rPr lang="ru-RU" dirty="0" smtClean="0"/>
              <a:t>. рублей, что на </a:t>
            </a:r>
            <a:r>
              <a:rPr lang="ru-RU" dirty="0" smtClean="0"/>
              <a:t>66,39 </a:t>
            </a:r>
            <a:r>
              <a:rPr lang="ru-RU" dirty="0" smtClean="0"/>
              <a:t>тыс. рублей </a:t>
            </a:r>
            <a:r>
              <a:rPr lang="ru-RU" dirty="0" smtClean="0"/>
              <a:t>больше плановых </a:t>
            </a:r>
            <a:r>
              <a:rPr lang="ru-RU" dirty="0" smtClean="0"/>
              <a:t>назначений. </a:t>
            </a:r>
          </a:p>
          <a:p>
            <a:r>
              <a:rPr lang="ru-RU" dirty="0" smtClean="0"/>
              <a:t>По сравнению с предыдущим годом объем налоговых и неналоговых доходов увеличился на </a:t>
            </a:r>
            <a:r>
              <a:rPr lang="ru-RU" dirty="0" smtClean="0"/>
              <a:t>619,92 тыс</a:t>
            </a:r>
            <a:r>
              <a:rPr lang="ru-RU" dirty="0" smtClean="0"/>
              <a:t>. рублей.</a:t>
            </a:r>
          </a:p>
          <a:p>
            <a:r>
              <a:rPr lang="ru-RU" dirty="0" smtClean="0"/>
              <a:t>Объем безвозмездных поступлений за </a:t>
            </a:r>
            <a:r>
              <a:rPr lang="ru-RU" dirty="0" smtClean="0"/>
              <a:t>2018 </a:t>
            </a:r>
            <a:r>
              <a:rPr lang="ru-RU" dirty="0" smtClean="0"/>
              <a:t>год составил в сумме </a:t>
            </a:r>
            <a:r>
              <a:rPr lang="ru-RU" dirty="0" smtClean="0"/>
              <a:t>8242,9 тыс</a:t>
            </a:r>
            <a:r>
              <a:rPr lang="ru-RU" dirty="0" smtClean="0"/>
              <a:t>. рублей. Уточненные плановые назначения исполнены на 100,0 %.</a:t>
            </a:r>
          </a:p>
          <a:p>
            <a:r>
              <a:rPr lang="ru-RU" dirty="0" smtClean="0"/>
              <a:t>Доля безвозмездных поступлений в общем объеме доходов бюджета поселения </a:t>
            </a:r>
            <a:r>
              <a:rPr lang="ru-RU" dirty="0" smtClean="0"/>
              <a:t>уменьшилась с 81,89% </a:t>
            </a:r>
            <a:r>
              <a:rPr lang="ru-RU" dirty="0" smtClean="0"/>
              <a:t>в </a:t>
            </a:r>
            <a:r>
              <a:rPr lang="ru-RU" dirty="0" smtClean="0"/>
              <a:t>2017 </a:t>
            </a:r>
            <a:r>
              <a:rPr lang="ru-RU" dirty="0" smtClean="0"/>
              <a:t>году до </a:t>
            </a:r>
            <a:r>
              <a:rPr lang="ru-RU" dirty="0" smtClean="0"/>
              <a:t>77,20% </a:t>
            </a:r>
            <a:r>
              <a:rPr lang="ru-RU" dirty="0" smtClean="0"/>
              <a:t>в </a:t>
            </a:r>
            <a:r>
              <a:rPr lang="ru-RU" dirty="0" smtClean="0"/>
              <a:t>2018 </a:t>
            </a:r>
            <a:r>
              <a:rPr lang="ru-RU" dirty="0" smtClean="0"/>
              <a:t>году.</a:t>
            </a:r>
          </a:p>
          <a:p>
            <a:r>
              <a:rPr lang="ru-RU" dirty="0" smtClean="0"/>
              <a:t>Общий объем доходов бюджета Чазевского сельского поселения  за </a:t>
            </a:r>
            <a:r>
              <a:rPr lang="ru-RU" dirty="0" smtClean="0"/>
              <a:t>2018 </a:t>
            </a:r>
            <a:r>
              <a:rPr lang="ru-RU" dirty="0" smtClean="0"/>
              <a:t>год увеличился по отношению к </a:t>
            </a:r>
            <a:r>
              <a:rPr lang="ru-RU" dirty="0" smtClean="0"/>
              <a:t>2017 </a:t>
            </a:r>
            <a:r>
              <a:rPr lang="ru-RU" dirty="0" smtClean="0"/>
              <a:t>году на </a:t>
            </a:r>
            <a:r>
              <a:rPr lang="ru-RU" dirty="0" smtClean="0"/>
              <a:t>703,52 тыс</a:t>
            </a:r>
            <a:r>
              <a:rPr lang="ru-RU" dirty="0" smtClean="0"/>
              <a:t>. рублей за счет </a:t>
            </a:r>
            <a:r>
              <a:rPr lang="ru-RU" dirty="0" smtClean="0"/>
              <a:t>увеличения собственных доходов.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Исполнение бюджета Чазевского сельского поселения  за </a:t>
            </a:r>
            <a:r>
              <a:rPr lang="ru-RU" sz="3200" b="1" dirty="0" smtClean="0">
                <a:solidFill>
                  <a:srgbClr val="FF0000"/>
                </a:solidFill>
              </a:rPr>
              <a:t>2018 </a:t>
            </a:r>
            <a:r>
              <a:rPr lang="ru-RU" sz="3200" b="1" dirty="0" smtClean="0">
                <a:solidFill>
                  <a:srgbClr val="FF0000"/>
                </a:solidFill>
              </a:rPr>
              <a:t>год по доходам </a:t>
            </a:r>
            <a:r>
              <a:rPr lang="ru-RU" sz="1600" b="1" dirty="0" smtClean="0">
                <a:solidFill>
                  <a:srgbClr val="FF0000"/>
                </a:solidFill>
              </a:rPr>
              <a:t>(тыс.руб.)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642910" y="1428740"/>
          <a:ext cx="8001055" cy="5072096"/>
        </p:xfrm>
        <a:graphic>
          <a:graphicData uri="http://schemas.openxmlformats.org/drawingml/2006/table">
            <a:tbl>
              <a:tblPr/>
              <a:tblGrid>
                <a:gridCol w="5545963"/>
                <a:gridCol w="929218"/>
                <a:gridCol w="769458"/>
                <a:gridCol w="756416"/>
              </a:tblGrid>
              <a:tr h="358109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Нимаенование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доходов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Утвержденый бюджет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Исполнено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исполнения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лиц-всего 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300,15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308,74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102,86%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517,20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515,74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99,72%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Единый селсьскохозяйственный налог 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4,30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53,48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106,96%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335,00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341,73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102,01%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145,00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147,73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101,88%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 за совершение нотариальных действий 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4,40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3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сдачи в аренду имущества, находящегося в оперативном управлении органов государственной власти, органов местного самоуправления, государственных внебюджетных фондов и созданных ими учреждений (за исключением имущества бюджетных и автономных учреждений)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13,24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13,24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1042,02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104,20%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3,00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3,00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имущества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6 346,90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6 346,90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Субсидии бюджетам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значения)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305,94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305,94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166,50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166,50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Субвенции бюджетам сельских поселения на выполнение передаваемых  полномочий субъектов  Российской Федерации 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0,50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1 423,06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1 423,06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Возврат остатков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214" marR="8214" marT="82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64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Всего доходов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10 610,88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10 677,27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100,63%</a:t>
                      </a:r>
                    </a:p>
                  </a:txBody>
                  <a:tcPr marL="8214" marR="8214" marT="82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Исполнение бюджета Чазевского сельского поселения  за </a:t>
            </a:r>
            <a:r>
              <a:rPr lang="ru-RU" sz="3200" b="1" dirty="0" smtClean="0">
                <a:solidFill>
                  <a:srgbClr val="C00000"/>
                </a:solidFill>
              </a:rPr>
              <a:t>2018 </a:t>
            </a:r>
            <a:r>
              <a:rPr lang="ru-RU" sz="3200" b="1" dirty="0" smtClean="0">
                <a:solidFill>
                  <a:srgbClr val="C00000"/>
                </a:solidFill>
              </a:rPr>
              <a:t>год по расходам </a:t>
            </a:r>
            <a:r>
              <a:rPr lang="ru-RU" sz="1400" b="1" dirty="0" smtClean="0">
                <a:solidFill>
                  <a:srgbClr val="C00000"/>
                </a:solidFill>
              </a:rPr>
              <a:t>(тыс.руб.)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357288"/>
          <a:ext cx="8572560" cy="5286417"/>
        </p:xfrm>
        <a:graphic>
          <a:graphicData uri="http://schemas.openxmlformats.org/drawingml/2006/table">
            <a:tbl>
              <a:tblPr/>
              <a:tblGrid>
                <a:gridCol w="5942105"/>
                <a:gridCol w="995591"/>
                <a:gridCol w="824418"/>
                <a:gridCol w="810446"/>
              </a:tblGrid>
              <a:tr h="389525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Нимаенование расходов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Утвержденый бюджет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Исполнено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исполнения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Глава поселения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513,00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512,73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99,95%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Совет депутатов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9,00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Администрация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1 174,00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1 172,20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99,85%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Пожарная охрана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803,00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802,25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99,91%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Культура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1 204,00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1 190,94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98,91%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Хоз.группа 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2 027,50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2 020,72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99,67%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Составление протоколов об административных правонарушениях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0,50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Библиотеки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393,92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393,92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Фин. Отдел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363,15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362,40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99,79%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Контрольно-счетная палата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29,20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29,20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Резервные фонды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Воинский учет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166,50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153,18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92,00%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Защита от ЧС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26,00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Дорожное хозяйство (дорожные фонды)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2 095,04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2 091,43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99,83%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Жилищное хозяйство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88,40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88,39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99,99%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Содержание свалок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30,00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81,08%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Обустройство свалок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168,06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118,04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70,24%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Уличное освещение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440,00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438,62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99,69%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Прочие мероприятия по благоустройству  поселения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1 222,80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1 222,17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99,95%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Пенсионное обеспечение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77,73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99,66%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Реализация социальных и культурных проектов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50,00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100,00%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5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Всего расходов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10 939,07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10 789,42</a:t>
                      </a:r>
                    </a:p>
                  </a:txBody>
                  <a:tcPr marL="7458" marR="7458" marT="74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98,63%</a:t>
                      </a:r>
                    </a:p>
                  </a:txBody>
                  <a:tcPr marL="7458" marR="7458" marT="74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606</Words>
  <Application>Microsoft Office PowerPoint</Application>
  <PresentationFormat>Экран (4:3)</PresentationFormat>
  <Paragraphs>177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Отчет об исполнении бюджета Чазевского сельского поселения за 2018г.</vt:lpstr>
      <vt:lpstr>Слайд 2</vt:lpstr>
      <vt:lpstr>Исполнение бюджета Чазевского сельского поселения  за 2018 год по доходам (тыс.руб.)</vt:lpstr>
      <vt:lpstr>Исполнение бюджета Чазевского сельского поселения  за 2018 год по расходам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Чазевского сельского поселения на 2016-2018гг.</dc:title>
  <dc:creator>FIN</dc:creator>
  <cp:lastModifiedBy>FIN</cp:lastModifiedBy>
  <cp:revision>12</cp:revision>
  <dcterms:created xsi:type="dcterms:W3CDTF">2017-04-05T07:53:42Z</dcterms:created>
  <dcterms:modified xsi:type="dcterms:W3CDTF">2019-11-15T09:57:17Z</dcterms:modified>
</cp:coreProperties>
</file>