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F366-D270-4259-8C51-193874E189A0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EF366-D270-4259-8C51-193874E189A0}" type="datetimeFigureOut">
              <a:rPr lang="ru-RU" smtClean="0"/>
              <a:pPr/>
              <a:t>22.02.2019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567C9-B91F-433A-802F-AE6D1EFC1A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Отчет об исполнении бюджета Чазевского сельского поселения за </a:t>
            </a:r>
            <a:r>
              <a:rPr lang="ru-RU" b="1" dirty="0" smtClean="0">
                <a:solidFill>
                  <a:srgbClr val="00B050"/>
                </a:solidFill>
              </a:rPr>
              <a:t>2017г</a:t>
            </a:r>
            <a:r>
              <a:rPr lang="ru-RU" b="1" dirty="0" smtClean="0">
                <a:solidFill>
                  <a:srgbClr val="00B050"/>
                </a:solidFill>
              </a:rPr>
              <a:t>.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Утвержден решением Совета депутатов Чазевского сельского поселения от </a:t>
            </a:r>
            <a:r>
              <a:rPr lang="ru-RU" dirty="0" smtClean="0"/>
              <a:t>20</a:t>
            </a:r>
            <a:r>
              <a:rPr lang="ru-RU" dirty="0" smtClean="0"/>
              <a:t>.02.2018г</a:t>
            </a:r>
            <a:r>
              <a:rPr lang="ru-RU" dirty="0" smtClean="0"/>
              <a:t>. </a:t>
            </a:r>
            <a:r>
              <a:rPr lang="ru-RU" dirty="0" smtClean="0"/>
              <a:t>№3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Уточненный бюджет Чазевского сельского поселения  за 2017 год по доходам исполнен в сумме 9974,47 тыс. рублей или на 100,12 %. Плановые назначения по налоговым и неналоговым доходам исполнены на 100,66 %.</a:t>
            </a:r>
          </a:p>
          <a:p>
            <a:r>
              <a:rPr lang="ru-RU" dirty="0" smtClean="0"/>
              <a:t>Налоговые и неналоговые доходы бюджета Чазевского сельского поселения  составили в сумме 1806,6 тыс. рублей, что на 11,6 тыс. рублей меньше плановых назначений. </a:t>
            </a:r>
          </a:p>
          <a:p>
            <a:r>
              <a:rPr lang="ru-RU" dirty="0" smtClean="0"/>
              <a:t>По сравнению с предыдущим годом объем налоговых и неналоговых доходов увеличился на 154,7 тыс. рублей.</a:t>
            </a:r>
          </a:p>
          <a:p>
            <a:r>
              <a:rPr lang="ru-RU" dirty="0" smtClean="0"/>
              <a:t>Объем безвозмездных поступлений за 2017 год составил в сумме 8167,9 тыс. рублей. Уточненные плановые назначения исполнены на 100,0 %.</a:t>
            </a:r>
          </a:p>
          <a:p>
            <a:r>
              <a:rPr lang="ru-RU" dirty="0" smtClean="0"/>
              <a:t>Доля безвозмездных поступлений в общем объеме доходов бюджета поселения увеличилась с 79,76 % в 2016 году до 81,89 % в 2017 году.</a:t>
            </a:r>
          </a:p>
          <a:p>
            <a:r>
              <a:rPr lang="ru-RU" dirty="0" smtClean="0"/>
              <a:t>Общий объем доходов бюджета Чазевского сельского поселения  за 2017 год увеличился по отношению к 2016 году на 953,2 тыс. рублей за счет уменьшения дотаций, сокращения программ по </a:t>
            </a:r>
            <a:r>
              <a:rPr lang="ru-RU" dirty="0" err="1" smtClean="0"/>
              <a:t>софинансированию</a:t>
            </a:r>
            <a:r>
              <a:rPr lang="ru-RU" dirty="0" smtClean="0"/>
              <a:t> расходов.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Исполнение бюджета Чазевского сельского поселения  за </a:t>
            </a:r>
            <a:r>
              <a:rPr lang="ru-RU" sz="3200" b="1" dirty="0" smtClean="0">
                <a:solidFill>
                  <a:srgbClr val="FF0000"/>
                </a:solidFill>
              </a:rPr>
              <a:t>2017 </a:t>
            </a:r>
            <a:r>
              <a:rPr lang="ru-RU" sz="3200" b="1" dirty="0" smtClean="0">
                <a:solidFill>
                  <a:srgbClr val="FF0000"/>
                </a:solidFill>
              </a:rPr>
              <a:t>год по доходам </a:t>
            </a:r>
            <a:r>
              <a:rPr lang="ru-RU" sz="1600" b="1" dirty="0" smtClean="0">
                <a:solidFill>
                  <a:srgbClr val="FF0000"/>
                </a:solidFill>
              </a:rPr>
              <a:t>(тыс.руб.)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доход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3" y="1246332"/>
            <a:ext cx="8251278" cy="539737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Исполнение бюджета Чазевского сельского поселения  за </a:t>
            </a:r>
            <a:r>
              <a:rPr lang="ru-RU" sz="3200" b="1" dirty="0" smtClean="0">
                <a:solidFill>
                  <a:srgbClr val="C00000"/>
                </a:solidFill>
              </a:rPr>
              <a:t>2017 </a:t>
            </a:r>
            <a:r>
              <a:rPr lang="ru-RU" sz="3200" b="1" dirty="0" smtClean="0">
                <a:solidFill>
                  <a:srgbClr val="C00000"/>
                </a:solidFill>
              </a:rPr>
              <a:t>год по расходам </a:t>
            </a:r>
            <a:r>
              <a:rPr lang="ru-RU" sz="1400" b="1" dirty="0" smtClean="0">
                <a:solidFill>
                  <a:srgbClr val="C00000"/>
                </a:solidFill>
              </a:rPr>
              <a:t>(тыс.руб.)</a:t>
            </a:r>
            <a:endParaRPr lang="ru-RU" sz="1400" b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расход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285860"/>
            <a:ext cx="8756474" cy="50006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199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Отчет об исполнении бюджета Чазевского сельского поселения за 2017г.</vt:lpstr>
      <vt:lpstr>Слайд 2</vt:lpstr>
      <vt:lpstr>Исполнение бюджета Чазевского сельского поселения  за 2017 год по доходам (тыс.руб.)</vt:lpstr>
      <vt:lpstr>Исполнение бюджета Чазевского сельского поселения  за 2017 год по расходам (тыс.руб.)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Чазевского сельского поселения на 2016-2018гг.</dc:title>
  <dc:creator>FIN</dc:creator>
  <cp:lastModifiedBy>FIN</cp:lastModifiedBy>
  <cp:revision>10</cp:revision>
  <dcterms:created xsi:type="dcterms:W3CDTF">2017-04-05T07:53:42Z</dcterms:created>
  <dcterms:modified xsi:type="dcterms:W3CDTF">2019-02-22T04:15:55Z</dcterms:modified>
</cp:coreProperties>
</file>