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Бюджет Чазевского сельского поселения на </a:t>
            </a:r>
            <a:r>
              <a:rPr lang="ru-RU" dirty="0" smtClean="0"/>
              <a:t>2019г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Доходы бюджета на </a:t>
            </a:r>
            <a:r>
              <a:rPr lang="ru-RU" dirty="0" smtClean="0"/>
              <a:t>2019г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00034" y="642917"/>
          <a:ext cx="8429684" cy="5804158"/>
        </p:xfrm>
        <a:graphic>
          <a:graphicData uri="http://schemas.openxmlformats.org/drawingml/2006/table">
            <a:tbl>
              <a:tblPr/>
              <a:tblGrid>
                <a:gridCol w="7421004"/>
                <a:gridCol w="1008680"/>
              </a:tblGrid>
              <a:tr h="26341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latin typeface="Times New Roman"/>
                        </a:rPr>
                        <a:t>ДОХОДЫ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10 137 651,00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8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Налог на доходы физических </a:t>
                      </a:r>
                      <a:r>
                        <a:rPr lang="ru-RU" sz="1200" b="1" i="0" u="none" strike="noStrike" dirty="0" err="1">
                          <a:latin typeface="Times New Roman"/>
                        </a:rPr>
                        <a:t>лиц-всего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297 700,00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542 100,00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7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Единый </a:t>
                      </a:r>
                      <a:r>
                        <a:rPr lang="ru-RU" sz="1200" b="1" i="0" u="none" strike="noStrike" dirty="0" err="1" smtClean="0">
                          <a:latin typeface="Times New Roman"/>
                        </a:rPr>
                        <a:t>селсьскохозяйственный</a:t>
                      </a:r>
                      <a:r>
                        <a:rPr lang="ru-RU" sz="1200" b="1" i="0" u="none" strike="noStrike" dirty="0" smtClean="0">
                          <a:latin typeface="Times New Roman"/>
                        </a:rPr>
                        <a:t> налог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500,0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9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42 000,00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6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339 500,00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46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123 000,00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41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latin typeface="Times New Roman"/>
                        </a:rPr>
                        <a:t>Государственная пошлина за совершение нотариальных действий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7 000,00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559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latin typeface="Times New Roman"/>
                        </a:rPr>
                        <a:t>Доходы от сдачи в аренду имущества, находящегося в оперативном управлении органов государственной власти</a:t>
                      </a:r>
                      <a:r>
                        <a:rPr lang="ru-RU" sz="1200" b="1" i="0" u="none" strike="noStrike" dirty="0" smtClean="0">
                          <a:latin typeface="Times New Roman"/>
                        </a:rPr>
                        <a:t>, органов 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местного самоуправления, государственных внебюджетных фондов и созданных ими учреждений (за исключением имущества бюджетных и автономных учреждений)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30 000,00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4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latin typeface="Times New Roman"/>
                        </a:rPr>
                        <a:t>Доходы от оказания платных услуг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350 000,00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219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latin typeface="Times New Roman"/>
                        </a:rPr>
                        <a:t>Дотации бюджетам бюджетной системы Российской Федерации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6 0547 40,00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92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latin typeface="Times New Roman"/>
                        </a:rPr>
                        <a:t>Субсидии бюджетам на строительство, модернизацию, ремонт и содержание автомобильных дорог общего пользования, в том числе дорог в поселениях (за исключением автомобильных дорог федерального значения)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294 511,00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06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latin typeface="Times New Roman"/>
                        </a:rPr>
                        <a:t>Субвенции бюджетам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180 400,00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024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200" b="1" i="0" u="none" strike="noStrike" dirty="0">
                          <a:latin typeface="Times New Roman"/>
                        </a:rPr>
                        <a:t>Субвенции бюджетам сельских поселения на выполнение передаваемых  полномочий субъектов  Российской Федерации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400,00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78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latin typeface="Times New Roman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1 272 800,00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Штрафы, санкции, возмещение ущерба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3 000,00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Расходы бюджета на </a:t>
            </a:r>
            <a:r>
              <a:rPr lang="ru-RU" dirty="0" smtClean="0"/>
              <a:t>2019г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1285860"/>
          <a:ext cx="8429683" cy="5311253"/>
        </p:xfrm>
        <a:graphic>
          <a:graphicData uri="http://schemas.openxmlformats.org/drawingml/2006/table">
            <a:tbl>
              <a:tblPr/>
              <a:tblGrid>
                <a:gridCol w="7286676"/>
                <a:gridCol w="1143007"/>
              </a:tblGrid>
              <a:tr h="1264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Глава поселения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550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000,00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4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Совет депутатов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9 000,00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Администрация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025 000,00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Пожарная охрана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1 115 800,00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Культура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1 300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Хоз.группа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2 550 000,00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Составление протоколов об административных правонарушениях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Библиотеки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205 000,00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Фин. Отдел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250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Контрольно-счетная палата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Резервные фонды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50 000,00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Воинский учет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180 400,00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Дорожное хозяйство (дорожные фонды)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2 099 411,00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Жилищное хозяйство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20 000,00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Утилизация ртутьсодержащих отходов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000,00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Уличное освещение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300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000,00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Прочие мероприятия по благоустройству  поселения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364 940,00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Пенсионное обеспечение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78 000,00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Осуществление полномочий  по целевой районной программе "Обеспечение жильем молодых семей в Косинском муниципальном районе"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Всего расходов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10 137 651,00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323</Words>
  <Application>Microsoft Office PowerPoint</Application>
  <PresentationFormat>Экран (4:3)</PresentationFormat>
  <Paragraphs>75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Бюджет Чазевского сельского поселения на 2019г.</vt:lpstr>
      <vt:lpstr>Доходы бюджета на 2019г.</vt:lpstr>
      <vt:lpstr>Расходы бюджета на 2019г.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Чазевского сельского поселения на 2016-2018гг.</dc:title>
  <dc:creator>FIN</dc:creator>
  <cp:lastModifiedBy>FIN</cp:lastModifiedBy>
  <cp:revision>9</cp:revision>
  <dcterms:created xsi:type="dcterms:W3CDTF">2017-04-05T07:53:42Z</dcterms:created>
  <dcterms:modified xsi:type="dcterms:W3CDTF">2019-02-22T03:41:55Z</dcterms:modified>
</cp:coreProperties>
</file>