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F366-D270-4259-8C51-193874E189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Отчет об исполнении бюджета </a:t>
            </a:r>
            <a:r>
              <a:rPr lang="ru-RU" b="1" dirty="0" smtClean="0">
                <a:solidFill>
                  <a:srgbClr val="00B050"/>
                </a:solidFill>
              </a:rPr>
              <a:t>Чазевского сельского поселения </a:t>
            </a:r>
            <a:r>
              <a:rPr lang="ru-RU" b="1" dirty="0" smtClean="0">
                <a:solidFill>
                  <a:srgbClr val="00B050"/>
                </a:solidFill>
              </a:rPr>
              <a:t>за 2016г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Утвержден решением Совета депутатов Чазевского сельского поселения от </a:t>
            </a:r>
            <a:r>
              <a:rPr lang="ru-RU" dirty="0" smtClean="0"/>
              <a:t>11</a:t>
            </a:r>
            <a:r>
              <a:rPr lang="ru-RU" dirty="0" smtClean="0"/>
              <a:t>.05.2017г</a:t>
            </a:r>
            <a:r>
              <a:rPr lang="ru-RU" dirty="0" smtClean="0"/>
              <a:t>. </a:t>
            </a:r>
            <a:r>
              <a:rPr lang="ru-RU" dirty="0" smtClean="0"/>
              <a:t>№7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Уточненный бюджет Чазевского сельского поселения  за 2016 год по доходам исполнен в сумме 9021,29 тыс. рублей или на 100,08 %. Плановые назначения по налоговым и неналоговым доходам исполнены на 100,43 %.</a:t>
            </a:r>
          </a:p>
          <a:p>
            <a:r>
              <a:rPr lang="ru-RU" i="1" dirty="0" smtClean="0"/>
              <a:t>Налоговые и неналоговые доходы бюджета Чазевского сельского поселения  составили в сумме 1827,06 тыс. рублей, что на 7,86 тыс. рублей больше плановых назначений. </a:t>
            </a:r>
          </a:p>
          <a:p>
            <a:r>
              <a:rPr lang="ru-RU" i="1" dirty="0" smtClean="0"/>
              <a:t>По сравнению с предыдущим годом объем налоговых и неналоговых доходов увеличился на 175,2 тыс. рублей.</a:t>
            </a:r>
          </a:p>
          <a:p>
            <a:r>
              <a:rPr lang="ru-RU" i="1" dirty="0" smtClean="0"/>
              <a:t>Объем безвозмездных поступлений за 2016 год составил в сумме 7194,23 тыс. рублей. Уточненные плановые назначения исполнены на 99,99 %.</a:t>
            </a:r>
          </a:p>
          <a:p>
            <a:r>
              <a:rPr lang="ru-RU" i="1" dirty="0" smtClean="0"/>
              <a:t>Доля безвозмездных поступлений в общем объеме доходов бюджета поселения снизилась с 82,06 % в 2015 году до 79,75 % в 2016 году.</a:t>
            </a:r>
          </a:p>
          <a:p>
            <a:r>
              <a:rPr lang="ru-RU" i="1" dirty="0" smtClean="0"/>
              <a:t>Общий объем доходов бюджета Чазевского сельского поселения  за 2016 год уменьшился по отношению к 2015 году на 182,66 тыс. рублей за счет уменьшения дотаций, сокращения программ по </a:t>
            </a:r>
            <a:r>
              <a:rPr lang="ru-RU" i="1" dirty="0" err="1" smtClean="0"/>
              <a:t>софинансированию</a:t>
            </a:r>
            <a:r>
              <a:rPr lang="ru-RU" i="1" dirty="0" smtClean="0"/>
              <a:t> расходов.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Исполнение бюджета Чазевского сельского поселения  за 2016 год по </a:t>
            </a:r>
            <a:r>
              <a:rPr lang="ru-RU" sz="3200" b="1" dirty="0" smtClean="0">
                <a:solidFill>
                  <a:srgbClr val="FF0000"/>
                </a:solidFill>
              </a:rPr>
              <a:t>доходам </a:t>
            </a:r>
            <a:r>
              <a:rPr lang="ru-RU" sz="1600" b="1" dirty="0" smtClean="0">
                <a:solidFill>
                  <a:srgbClr val="FF0000"/>
                </a:solidFill>
              </a:rPr>
              <a:t>(тыс.руб.)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FIN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6628" y="1643050"/>
            <a:ext cx="8687193" cy="4500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Исполнение бюджета Чазевского сельского поселения  за 2016 год по </a:t>
            </a:r>
            <a:r>
              <a:rPr lang="ru-RU" sz="3200" b="1" dirty="0" smtClean="0">
                <a:solidFill>
                  <a:srgbClr val="C00000"/>
                </a:solidFill>
              </a:rPr>
              <a:t>расходам </a:t>
            </a:r>
            <a:r>
              <a:rPr lang="ru-RU" sz="1400" b="1" dirty="0" smtClean="0">
                <a:solidFill>
                  <a:srgbClr val="C00000"/>
                </a:solidFill>
              </a:rPr>
              <a:t>(тыс.руб.)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FIN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145502" cy="3343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199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Отчет об исполнении бюджета Чазевского сельского поселения за 2016г.</vt:lpstr>
      <vt:lpstr>Слайд 2</vt:lpstr>
      <vt:lpstr>Исполнение бюджета Чазевского сельского поселения  за 2016 год по доходам (тыс.руб.)</vt:lpstr>
      <vt:lpstr>Исполнение бюджета Чазевского сельского поселения  за 2016 год по расходам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Чазевского сельского поселения на 2016-2018гг.</dc:title>
  <dc:creator>FIN</dc:creator>
  <cp:lastModifiedBy>FIN</cp:lastModifiedBy>
  <cp:revision>6</cp:revision>
  <dcterms:created xsi:type="dcterms:W3CDTF">2017-04-05T07:53:42Z</dcterms:created>
  <dcterms:modified xsi:type="dcterms:W3CDTF">2018-03-20T10:38:51Z</dcterms:modified>
</cp:coreProperties>
</file>